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4057" r:id="rId2"/>
  </p:sldMasterIdLst>
  <p:notesMasterIdLst>
    <p:notesMasterId r:id="rId14"/>
  </p:notesMasterIdLst>
  <p:handoutMasterIdLst>
    <p:handoutMasterId r:id="rId15"/>
  </p:handoutMasterIdLst>
  <p:sldIdLst>
    <p:sldId id="812" r:id="rId3"/>
    <p:sldId id="786" r:id="rId4"/>
    <p:sldId id="791" r:id="rId5"/>
    <p:sldId id="908" r:id="rId6"/>
    <p:sldId id="909" r:id="rId7"/>
    <p:sldId id="918" r:id="rId8"/>
    <p:sldId id="910" r:id="rId9"/>
    <p:sldId id="912" r:id="rId10"/>
    <p:sldId id="913" r:id="rId11"/>
    <p:sldId id="914" r:id="rId12"/>
    <p:sldId id="883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 Gibbons" initials="JG" lastIdx="12" clrIdx="0"/>
  <p:cmAuthor id="1" name="Rodrigo Floriano" initials="R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4"/>
    <a:srgbClr val="678DC5"/>
    <a:srgbClr val="3E67A4"/>
    <a:srgbClr val="3E8DC5"/>
    <a:srgbClr val="5F5F65"/>
    <a:srgbClr val="7E7E86"/>
    <a:srgbClr val="FFFFFF"/>
    <a:srgbClr val="8E8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2" autoAdjust="0"/>
    <p:restoredTop sz="89277" autoAdjust="0"/>
  </p:normalViewPr>
  <p:slideViewPr>
    <p:cSldViewPr snapToGrid="0">
      <p:cViewPr varScale="1">
        <p:scale>
          <a:sx n="98" d="100"/>
          <a:sy n="98" d="100"/>
        </p:scale>
        <p:origin x="1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</a:pPr>
            <a:fld id="{22244E67-557B-7741-B9F5-F61AA18495DF}" type="slidenum">
              <a:rPr lang="en-US" sz="800"/>
              <a:pPr algn="r" defTabSz="903288">
                <a:lnSpc>
                  <a:spcPct val="100000"/>
                </a:lnSpc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181015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 smtClean="0">
                <a:cs typeface="+mn-cs"/>
              </a:defRPr>
            </a:lvl1pPr>
          </a:lstStyle>
          <a:p>
            <a:pPr>
              <a:defRPr/>
            </a:pPr>
            <a:fld id="{F4CE0E46-7F05-B940-8356-5580BE265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46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9030C1-C977-B14B-8EB7-BA2B30FCDB63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397270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10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1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2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8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86773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41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05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96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77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58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0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C7FBAF0-BCF5-8741-945F-3C6763791038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pic>
        <p:nvPicPr>
          <p:cNvPr id="9" name="Picture 9" descr="Cisco_New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Cis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402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5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6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98513"/>
            <a:ext cx="8145462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2014538"/>
            <a:ext cx="7940675" cy="357187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74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02293"/>
            <a:ext cx="8145462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687390"/>
            <a:ext cx="7940675" cy="4720787"/>
          </a:xfrm>
        </p:spPr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5425">
              <a:buSzPct val="75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7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1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894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2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3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8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49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90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28856D66-2D7E-BA44-8BF8-F720D8CAD36C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398" y="2078328"/>
            <a:ext cx="7940675" cy="39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PPt_TopBand_Artwo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xStyles>
    <p:titleStyle>
      <a:lvl1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ＭＳ Ｐゴシック" charset="0"/>
          <a:cs typeface="ＭＳ Ｐゴシック" charset="0"/>
        </a:defRPr>
      </a:lvl1pPr>
      <a:lvl2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914400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254125" indent="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04963" indent="223838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Лекция 11</a:t>
            </a:r>
            <a:r>
              <a:rPr lang="en-US" sz="2400" dirty="0">
                <a:latin typeface="Arial" charset="0"/>
              </a:rPr>
              <a:t>: </a:t>
            </a:r>
            <a:r>
              <a:rPr lang="ru-RU" sz="2400" b="0" dirty="0">
                <a:effectLst/>
              </a:rPr>
              <a:t>Жан-</a:t>
            </a:r>
            <a:r>
              <a:rPr lang="ru-RU" sz="2400" b="0" dirty="0" err="1">
                <a:effectLst/>
              </a:rPr>
              <a:t>жақты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Интернетке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өту</a:t>
            </a:r>
            <a:endParaRPr lang="en-US" sz="2400" dirty="0">
              <a:solidFill>
                <a:srgbClr val="00B0F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64652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131" y="1991224"/>
            <a:ext cx="3292869" cy="304160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/>
          </a:bodyPr>
          <a:lstStyle/>
          <a:p>
            <a:r>
              <a:rPr lang="ru-RU" sz="2000" dirty="0" err="1"/>
              <a:t>Меншікті</a:t>
            </a:r>
            <a:r>
              <a:rPr lang="ru-RU" sz="2000" dirty="0"/>
              <a:t> </a:t>
            </a:r>
            <a:r>
              <a:rPr lang="ru-RU" sz="2000" dirty="0" err="1"/>
              <a:t>экожүйелер</a:t>
            </a:r>
            <a:r>
              <a:rPr lang="ru-RU" sz="2000" dirty="0"/>
              <a:t> = </a:t>
            </a:r>
            <a:r>
              <a:rPr lang="ru-RU" sz="2000" dirty="0" err="1"/>
              <a:t>меншікті</a:t>
            </a:r>
            <a:r>
              <a:rPr lang="ru-RU" sz="2000" dirty="0"/>
              <a:t> </a:t>
            </a:r>
            <a:r>
              <a:rPr lang="ru-RU" sz="2000" dirty="0" err="1"/>
              <a:t>хаттамалар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желілерін</a:t>
            </a:r>
            <a:r>
              <a:rPr lang="ru-RU" sz="2000" dirty="0"/>
              <a:t> </a:t>
            </a:r>
            <a:r>
              <a:rPr lang="en-US" sz="2000" dirty="0"/>
              <a:t>IP </a:t>
            </a:r>
            <a:r>
              <a:rPr lang="ru-RU" sz="2000" dirty="0" err="1"/>
              <a:t>желісінде</a:t>
            </a:r>
            <a:r>
              <a:rPr lang="ru-RU" sz="2000" dirty="0"/>
              <a:t> </a:t>
            </a:r>
            <a:r>
              <a:rPr lang="ru-RU" sz="2000" dirty="0" err="1"/>
              <a:t>түрлендіру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хаттамалар</a:t>
            </a:r>
            <a:r>
              <a:rPr lang="ru-RU" sz="2000" dirty="0"/>
              <a:t> </a:t>
            </a:r>
            <a:r>
              <a:rPr lang="ru-RU" sz="2000" dirty="0" err="1"/>
              <a:t>аудармашы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байланысуы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 </a:t>
            </a:r>
            <a:r>
              <a:rPr lang="ru-RU" sz="2000" dirty="0" err="1"/>
              <a:t>Жедел</a:t>
            </a:r>
            <a:r>
              <a:rPr lang="ru-RU" sz="2000" dirty="0"/>
              <a:t> </a:t>
            </a:r>
            <a:r>
              <a:rPr lang="ru-RU" sz="2000" dirty="0" err="1"/>
              <a:t>технологиялық</a:t>
            </a:r>
            <a:r>
              <a:rPr lang="ru-RU" sz="2000" dirty="0"/>
              <a:t> </a:t>
            </a:r>
            <a:r>
              <a:rPr lang="ru-RU" sz="2000" dirty="0" err="1"/>
              <a:t>өсу</a:t>
            </a:r>
            <a:r>
              <a:rPr lang="ru-RU" sz="2000" dirty="0"/>
              <a:t> </a:t>
            </a:r>
            <a:r>
              <a:rPr lang="en-US" sz="2000" dirty="0"/>
              <a:t>IoE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релеванттық</a:t>
            </a:r>
            <a:r>
              <a:rPr lang="ru-RU" sz="2000" dirty="0"/>
              <a:t> </a:t>
            </a:r>
            <a:r>
              <a:rPr lang="ru-RU" sz="2000" dirty="0" err="1"/>
              <a:t>рөлі</a:t>
            </a:r>
            <a:r>
              <a:rPr lang="ru-RU" sz="2000" dirty="0"/>
              <a:t> Мур </a:t>
            </a:r>
            <a:r>
              <a:rPr lang="ru-RU" sz="2000" dirty="0" err="1"/>
              <a:t>және</a:t>
            </a:r>
            <a:r>
              <a:rPr lang="ru-RU" sz="2000" dirty="0"/>
              <a:t> Меткалф </a:t>
            </a:r>
            <a:r>
              <a:rPr lang="ru-RU" sz="2000" dirty="0" err="1"/>
              <a:t>заңдары</a:t>
            </a:r>
            <a:r>
              <a:rPr lang="ru-RU" sz="2000" dirty="0"/>
              <a:t> </a:t>
            </a:r>
            <a:r>
              <a:rPr lang="ru-RU" sz="2000" dirty="0" err="1"/>
              <a:t>болжауға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: </a:t>
            </a:r>
            <a:r>
              <a:rPr lang="ru-RU" sz="2000" dirty="0" err="1"/>
              <a:t>Есептеу</a:t>
            </a:r>
            <a:r>
              <a:rPr lang="ru-RU" sz="2000" dirty="0"/>
              <a:t> </a:t>
            </a:r>
            <a:r>
              <a:rPr lang="ru-RU" sz="2000" dirty="0" err="1"/>
              <a:t>өкілеттілігі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технологиялардың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Бәсекелестердің</a:t>
            </a:r>
            <a:r>
              <a:rPr lang="ru-RU" sz="2000" dirty="0"/>
              <a:t> </a:t>
            </a:r>
            <a:r>
              <a:rPr lang="ru-RU" sz="2000" dirty="0" err="1"/>
              <a:t>жетістіктері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мәселелері</a:t>
            </a:r>
            <a:r>
              <a:rPr lang="ru-RU" sz="2000" dirty="0"/>
              <a:t> </a:t>
            </a:r>
            <a:r>
              <a:rPr lang="ru-RU" sz="2000" dirty="0" err="1"/>
              <a:t>Өткізу</a:t>
            </a:r>
            <a:r>
              <a:rPr lang="ru-RU" sz="2000" dirty="0"/>
              <a:t> </a:t>
            </a:r>
            <a:r>
              <a:rPr lang="ru-RU" sz="2000" dirty="0" err="1"/>
              <a:t>қабілеті</a:t>
            </a:r>
            <a:r>
              <a:rPr lang="ru-RU" sz="2000" dirty="0"/>
              <a:t> </a:t>
            </a:r>
            <a:r>
              <a:rPr lang="ru-RU" sz="2000" dirty="0" err="1"/>
              <a:t>Пайдаланушы</a:t>
            </a:r>
            <a:r>
              <a:rPr lang="ru-RU" sz="2000" dirty="0"/>
              <a:t> </a:t>
            </a:r>
            <a:r>
              <a:rPr lang="ru-RU" sz="2000" dirty="0" err="1"/>
              <a:t>деректерінің</a:t>
            </a:r>
            <a:r>
              <a:rPr lang="ru-RU" sz="2000" dirty="0"/>
              <a:t> </a:t>
            </a:r>
            <a:r>
              <a:rPr lang="ru-RU" sz="2000" dirty="0" err="1"/>
              <a:t>құпиялылығы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басқару</a:t>
            </a:r>
            <a:r>
              <a:rPr lang="ru-RU" sz="2000" dirty="0"/>
              <a:t>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таңдау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Көп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заттар</a:t>
            </a:r>
            <a:r>
              <a:rPr lang="ru-RU" sz="2000" dirty="0"/>
              <a:t> = </a:t>
            </a:r>
            <a:r>
              <a:rPr lang="ru-RU" sz="2000" dirty="0" err="1"/>
              <a:t>өткізу</a:t>
            </a:r>
            <a:r>
              <a:rPr lang="ru-RU" sz="2000" dirty="0"/>
              <a:t> </a:t>
            </a:r>
            <a:r>
              <a:rPr lang="ru-RU" sz="2000" dirty="0" err="1"/>
              <a:t>қабілетіне</a:t>
            </a:r>
            <a:r>
              <a:rPr lang="ru-RU" sz="2000" dirty="0"/>
              <a:t> </a:t>
            </a:r>
            <a:r>
              <a:rPr lang="ru-RU" sz="2000" dirty="0" err="1"/>
              <a:t>қойылатын</a:t>
            </a:r>
            <a:r>
              <a:rPr lang="ru-RU" sz="2000" dirty="0"/>
              <a:t> </a:t>
            </a:r>
            <a:r>
              <a:rPr lang="ru-RU" sz="2000" dirty="0" err="1"/>
              <a:t>талаптар</a:t>
            </a:r>
            <a:r>
              <a:rPr lang="ru-RU" sz="2000" dirty="0"/>
              <a:t> </a:t>
            </a:r>
            <a:r>
              <a:rPr lang="en-US" sz="2000" dirty="0"/>
              <a:t>Cloud vs Fog Computing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қайда</a:t>
            </a:r>
            <a:r>
              <a:rPr lang="ru-RU" sz="2000" dirty="0"/>
              <a:t> </a:t>
            </a:r>
            <a:r>
              <a:rPr lang="ru-RU" sz="2000" dirty="0" err="1"/>
              <a:t>өңделуі</a:t>
            </a:r>
            <a:r>
              <a:rPr lang="ru-RU" sz="2000" dirty="0"/>
              <a:t> </a:t>
            </a:r>
            <a:r>
              <a:rPr lang="ru-RU" sz="2000" dirty="0" err="1"/>
              <a:t>тиіс</a:t>
            </a:r>
            <a:r>
              <a:rPr lang="ru-RU" sz="2000" dirty="0"/>
              <a:t>? - </a:t>
            </a:r>
            <a:r>
              <a:rPr lang="ru-RU" sz="2000" dirty="0" err="1"/>
              <a:t>басқа</a:t>
            </a:r>
            <a:r>
              <a:rPr lang="ru-RU" sz="2000" dirty="0"/>
              <a:t> (</a:t>
            </a:r>
            <a:r>
              <a:rPr lang="ru-RU" sz="2000" dirty="0" err="1"/>
              <a:t>бұлтты</a:t>
            </a:r>
            <a:r>
              <a:rPr lang="ru-RU" sz="2000" dirty="0"/>
              <a:t> </a:t>
            </a:r>
            <a:r>
              <a:rPr lang="ru-RU" sz="2000" dirty="0" err="1"/>
              <a:t>есептеулер</a:t>
            </a:r>
            <a:r>
              <a:rPr lang="ru-RU" sz="2000" dirty="0"/>
              <a:t>)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көзге</a:t>
            </a:r>
            <a:r>
              <a:rPr lang="ru-RU" sz="2000" dirty="0"/>
              <a:t> </a:t>
            </a:r>
            <a:r>
              <a:rPr lang="ru-RU" sz="2000" dirty="0" err="1"/>
              <a:t>жақын</a:t>
            </a:r>
            <a:r>
              <a:rPr lang="ru-RU" sz="2000" dirty="0"/>
              <a:t> (</a:t>
            </a:r>
            <a:r>
              <a:rPr lang="ru-RU" sz="2000" dirty="0" err="1"/>
              <a:t>тұман</a:t>
            </a:r>
            <a:r>
              <a:rPr lang="ru-RU" sz="2000" dirty="0"/>
              <a:t> </a:t>
            </a:r>
            <a:r>
              <a:rPr lang="ru-RU" sz="2000" dirty="0" err="1"/>
              <a:t>есептеулер</a:t>
            </a:r>
            <a:r>
              <a:rPr lang="ru-RU" sz="2000" dirty="0"/>
              <a:t>) </a:t>
            </a:r>
            <a:r>
              <a:rPr lang="ru-RU" sz="2000" dirty="0" err="1"/>
              <a:t>Оқу</a:t>
            </a:r>
            <a:r>
              <a:rPr lang="ru-RU" sz="2000" dirty="0"/>
              <a:t> </a:t>
            </a:r>
            <a:r>
              <a:rPr lang="ru-RU" sz="2000" dirty="0" err="1"/>
              <a:t>қоғамы</a:t>
            </a:r>
            <a:r>
              <a:rPr lang="ru-RU" sz="2000" dirty="0"/>
              <a:t> - </a:t>
            </a:r>
            <a:r>
              <a:rPr lang="ru-RU" sz="2000" dirty="0" err="1"/>
              <a:t>оқыту</a:t>
            </a:r>
            <a:r>
              <a:rPr lang="ru-RU" sz="2000" dirty="0"/>
              <a:t> </a:t>
            </a:r>
            <a:r>
              <a:rPr lang="en-US" sz="2000" dirty="0"/>
              <a:t>IoE </a:t>
            </a:r>
            <a:r>
              <a:rPr lang="ru-RU" sz="2000" dirty="0" err="1"/>
              <a:t>мүмкіндіктерін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endParaRPr lang="en-US" sz="2000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іске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асыру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шешімдерін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енгізу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үшін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шақырулар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60043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65508" y="1539502"/>
            <a:ext cx="8600517" cy="47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000" dirty="0" err="1"/>
              <a:t>IoE</a:t>
            </a:r>
            <a:r>
              <a:rPr lang="ru-RU" sz="2000" dirty="0"/>
              <a:t> </a:t>
            </a:r>
            <a:r>
              <a:rPr lang="ru-RU" sz="1800" dirty="0" err="1"/>
              <a:t>ұйымда</a:t>
            </a:r>
            <a:r>
              <a:rPr lang="ru-RU" sz="1800" dirty="0"/>
              <a:t> бар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АТ-</a:t>
            </a:r>
            <a:r>
              <a:rPr lang="ru-RU" sz="1800" dirty="0" err="1"/>
              <a:t>жүйелерінің</a:t>
            </a:r>
            <a:r>
              <a:rPr lang="ru-RU" sz="1800" dirty="0"/>
              <a:t> </a:t>
            </a:r>
            <a:r>
              <a:rPr lang="ru-RU" sz="1800" dirty="0" err="1"/>
              <a:t>конвергенциясын</a:t>
            </a:r>
            <a:r>
              <a:rPr lang="ru-RU" sz="1800" dirty="0"/>
              <a:t> </a:t>
            </a:r>
            <a:r>
              <a:rPr lang="ru-RU" sz="1800" dirty="0" err="1"/>
              <a:t>талап</a:t>
            </a:r>
            <a:r>
              <a:rPr lang="ru-RU" sz="1800" dirty="0"/>
              <a:t> </a:t>
            </a:r>
            <a:r>
              <a:rPr lang="ru-RU" sz="1800" dirty="0" err="1"/>
              <a:t>етеді</a:t>
            </a:r>
            <a:r>
              <a:rPr lang="ru-RU" sz="1800" dirty="0"/>
              <a:t>. </a:t>
            </a:r>
            <a:r>
              <a:rPr lang="en-US" sz="1800" dirty="0"/>
              <a:t>M2M </a:t>
            </a:r>
            <a:r>
              <a:rPr lang="ru-RU" sz="1800" dirty="0" err="1"/>
              <a:t>желілік</a:t>
            </a:r>
            <a:r>
              <a:rPr lang="ru-RU" sz="1800" dirty="0"/>
              <a:t> </a:t>
            </a:r>
            <a:r>
              <a:rPr lang="ru-RU" sz="1800" dirty="0" err="1"/>
              <a:t>құрылғыларға</a:t>
            </a:r>
            <a:r>
              <a:rPr lang="ru-RU" sz="1800" dirty="0"/>
              <a:t> </a:t>
            </a:r>
            <a:r>
              <a:rPr lang="ru-RU" sz="1800" dirty="0" err="1"/>
              <a:t>ақпарат</a:t>
            </a:r>
            <a:r>
              <a:rPr lang="ru-RU" sz="1800" dirty="0"/>
              <a:t> </a:t>
            </a:r>
            <a:r>
              <a:rPr lang="ru-RU" sz="1800" dirty="0" err="1"/>
              <a:t>алмасуға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адамдарға</a:t>
            </a:r>
            <a:r>
              <a:rPr lang="ru-RU" sz="1800" dirty="0"/>
              <a:t> </a:t>
            </a:r>
            <a:r>
              <a:rPr lang="ru-RU" sz="1800" dirty="0" err="1"/>
              <a:t>қолмен</a:t>
            </a:r>
            <a:r>
              <a:rPr lang="ru-RU" sz="1800" dirty="0"/>
              <a:t> </a:t>
            </a:r>
            <a:r>
              <a:rPr lang="ru-RU" sz="1800" dirty="0" err="1"/>
              <a:t>көмек</a:t>
            </a:r>
            <a:r>
              <a:rPr lang="ru-RU" sz="1800" dirty="0"/>
              <a:t> </a:t>
            </a:r>
            <a:r>
              <a:rPr lang="ru-RU" sz="1800" dirty="0" err="1"/>
              <a:t>көрсетусіз</a:t>
            </a:r>
            <a:r>
              <a:rPr lang="ru-RU" sz="1800" dirty="0"/>
              <a:t> </a:t>
            </a:r>
            <a:r>
              <a:rPr lang="ru-RU" sz="1800" dirty="0" err="1"/>
              <a:t>әрекеттерді</a:t>
            </a:r>
            <a:r>
              <a:rPr lang="ru-RU" sz="1800" dirty="0"/>
              <a:t> </a:t>
            </a:r>
            <a:r>
              <a:rPr lang="ru-RU" sz="1800" dirty="0" err="1"/>
              <a:t>орындауға</a:t>
            </a:r>
            <a:r>
              <a:rPr lang="ru-RU" sz="1800" dirty="0"/>
              <a:t> </a:t>
            </a:r>
            <a:r>
              <a:rPr lang="ru-RU" sz="1800" dirty="0" err="1"/>
              <a:t>мүмкіндік</a:t>
            </a:r>
            <a:r>
              <a:rPr lang="ru-RU" sz="1800" dirty="0"/>
              <a:t> </a:t>
            </a:r>
            <a:r>
              <a:rPr lang="ru-RU" sz="1800" dirty="0" err="1"/>
              <a:t>беретін</a:t>
            </a:r>
            <a:r>
              <a:rPr lang="ru-RU" sz="1800" dirty="0"/>
              <a:t> </a:t>
            </a:r>
            <a:r>
              <a:rPr lang="ru-RU" sz="1800" dirty="0" err="1"/>
              <a:t>кез</a:t>
            </a:r>
            <a:r>
              <a:rPr lang="ru-RU" sz="1800" dirty="0"/>
              <a:t> </a:t>
            </a:r>
            <a:r>
              <a:rPr lang="ru-RU" sz="1800" dirty="0" err="1"/>
              <a:t>келген</a:t>
            </a:r>
            <a:r>
              <a:rPr lang="ru-RU" sz="1800" dirty="0"/>
              <a:t> </a:t>
            </a:r>
            <a:r>
              <a:rPr lang="ru-RU" sz="1800" dirty="0" err="1"/>
              <a:t>технологияға</a:t>
            </a:r>
            <a:r>
              <a:rPr lang="ru-RU" sz="1800" dirty="0"/>
              <a:t> </a:t>
            </a:r>
            <a:r>
              <a:rPr lang="ru-RU" sz="1800" dirty="0" err="1"/>
              <a:t>жатады</a:t>
            </a:r>
            <a:r>
              <a:rPr lang="ru-RU" sz="1800" dirty="0"/>
              <a:t>. </a:t>
            </a:r>
            <a:r>
              <a:rPr lang="en-US" sz="1800" dirty="0"/>
              <a:t>M2P </a:t>
            </a:r>
            <a:r>
              <a:rPr lang="ru-RU" sz="1800" dirty="0" err="1"/>
              <a:t>қосылыстарында</a:t>
            </a:r>
            <a:r>
              <a:rPr lang="ru-RU" sz="1800" dirty="0"/>
              <a:t> </a:t>
            </a:r>
            <a:r>
              <a:rPr lang="ru-RU" sz="1800" dirty="0" err="1"/>
              <a:t>техникалық</a:t>
            </a:r>
            <a:r>
              <a:rPr lang="ru-RU" sz="1800" dirty="0"/>
              <a:t> </a:t>
            </a:r>
            <a:r>
              <a:rPr lang="ru-RU" sz="1800" dirty="0" err="1"/>
              <a:t>жүйелер</a:t>
            </a:r>
            <a:r>
              <a:rPr lang="ru-RU" sz="1800" dirty="0"/>
              <a:t> </a:t>
            </a:r>
            <a:r>
              <a:rPr lang="ru-RU" sz="1800" dirty="0" err="1"/>
              <a:t>ақпаратты</a:t>
            </a:r>
            <a:r>
              <a:rPr lang="ru-RU" sz="1800" dirty="0"/>
              <a:t> беру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алу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жеке</a:t>
            </a:r>
            <a:r>
              <a:rPr lang="ru-RU" sz="1800" dirty="0"/>
              <a:t> </a:t>
            </a:r>
            <a:r>
              <a:rPr lang="ru-RU" sz="1800" dirty="0" err="1"/>
              <a:t>тұлғалармен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ұйымдармен</a:t>
            </a:r>
            <a:r>
              <a:rPr lang="ru-RU" sz="1800" dirty="0"/>
              <a:t> </a:t>
            </a:r>
            <a:r>
              <a:rPr lang="ru-RU" sz="1800" dirty="0" err="1"/>
              <a:t>өзара</a:t>
            </a:r>
            <a:r>
              <a:rPr lang="ru-RU" sz="1800" dirty="0"/>
              <a:t> </a:t>
            </a:r>
            <a:r>
              <a:rPr lang="ru-RU" sz="1800" dirty="0" err="1"/>
              <a:t>іс-қимыл</a:t>
            </a:r>
            <a:r>
              <a:rPr lang="ru-RU" sz="1800" dirty="0"/>
              <a:t> </a:t>
            </a:r>
            <a:r>
              <a:rPr lang="ru-RU" sz="1800" dirty="0" err="1"/>
              <a:t>жасайды</a:t>
            </a:r>
            <a:r>
              <a:rPr lang="ru-RU" sz="1800" dirty="0"/>
              <a:t>. </a:t>
            </a:r>
            <a:r>
              <a:rPr lang="en-US" sz="1800" dirty="0"/>
              <a:t>P2P </a:t>
            </a:r>
            <a:r>
              <a:rPr lang="ru-RU" sz="1800" dirty="0" err="1"/>
              <a:t>қосылымдары-адамдар</a:t>
            </a:r>
            <a:r>
              <a:rPr lang="ru-RU" sz="1800" dirty="0"/>
              <a:t> </a:t>
            </a:r>
            <a:r>
              <a:rPr lang="ru-RU" sz="1800" dirty="0" err="1"/>
              <a:t>арасындағы</a:t>
            </a:r>
            <a:r>
              <a:rPr lang="ru-RU" sz="1800" dirty="0"/>
              <a:t> </a:t>
            </a:r>
            <a:r>
              <a:rPr lang="ru-RU" sz="1800" dirty="0" err="1"/>
              <a:t>кедергісіз</a:t>
            </a:r>
            <a:r>
              <a:rPr lang="ru-RU" sz="1800" dirty="0"/>
              <a:t> </a:t>
            </a:r>
            <a:r>
              <a:rPr lang="ru-RU" sz="1800" dirty="0" err="1"/>
              <a:t>байланыс</a:t>
            </a:r>
            <a:r>
              <a:rPr lang="ru-RU" sz="1800" dirty="0"/>
              <a:t> пен </a:t>
            </a:r>
            <a:r>
              <a:rPr lang="ru-RU" sz="1800" dirty="0" err="1"/>
              <a:t>өзара</a:t>
            </a:r>
            <a:r>
              <a:rPr lang="ru-RU" sz="1800" dirty="0"/>
              <a:t> </a:t>
            </a:r>
            <a:r>
              <a:rPr lang="ru-RU" sz="1800" dirty="0" err="1"/>
              <a:t>іс-қимылды</a:t>
            </a:r>
            <a:r>
              <a:rPr lang="ru-RU" sz="1800" dirty="0"/>
              <a:t> </a:t>
            </a:r>
            <a:r>
              <a:rPr lang="ru-RU" sz="1800" dirty="0" err="1"/>
              <a:t>қамтамасыз</a:t>
            </a:r>
            <a:r>
              <a:rPr lang="ru-RU" sz="1800" dirty="0"/>
              <a:t> </a:t>
            </a:r>
            <a:r>
              <a:rPr lang="ru-RU" sz="1800" dirty="0" err="1"/>
              <a:t>ету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қолданыстағы</a:t>
            </a:r>
            <a:r>
              <a:rPr lang="ru-RU" sz="1800" dirty="0"/>
              <a:t> </a:t>
            </a:r>
            <a:r>
              <a:rPr lang="ru-RU" sz="1800" dirty="0" err="1"/>
              <a:t>желі</a:t>
            </a:r>
            <a:r>
              <a:rPr lang="ru-RU" sz="1800" dirty="0"/>
              <a:t> </a:t>
            </a:r>
            <a:r>
              <a:rPr lang="ru-RU" sz="1800" dirty="0" err="1"/>
              <a:t>инфрақұрылымын</a:t>
            </a:r>
            <a:r>
              <a:rPr lang="ru-RU" sz="1800" dirty="0"/>
              <a:t>, </a:t>
            </a:r>
            <a:r>
              <a:rPr lang="ru-RU" sz="1800" dirty="0" err="1"/>
              <a:t>құрылғылар</a:t>
            </a:r>
            <a:r>
              <a:rPr lang="ru-RU" sz="1800" dirty="0"/>
              <a:t> мен </a:t>
            </a:r>
            <a:r>
              <a:rPr lang="ru-RU" sz="1800" dirty="0" err="1"/>
              <a:t>қосымшаларды</a:t>
            </a:r>
            <a:r>
              <a:rPr lang="ru-RU" sz="1800" dirty="0"/>
              <a:t> </a:t>
            </a:r>
            <a:r>
              <a:rPr lang="ru-RU" sz="1800" dirty="0" err="1"/>
              <a:t>пайдаланатын</a:t>
            </a:r>
            <a:r>
              <a:rPr lang="ru-RU" sz="1800" dirty="0"/>
              <a:t> </a:t>
            </a:r>
            <a:r>
              <a:rPr lang="ru-RU" sz="1800" dirty="0" err="1"/>
              <a:t>бірлескен</a:t>
            </a:r>
            <a:r>
              <a:rPr lang="ru-RU" sz="1800" dirty="0"/>
              <a:t> </a:t>
            </a:r>
            <a:r>
              <a:rPr lang="ru-RU" sz="1800" dirty="0" err="1"/>
              <a:t>шешімдер</a:t>
            </a:r>
            <a:r>
              <a:rPr lang="ru-RU" sz="1800" dirty="0"/>
              <a:t>. Осы </a:t>
            </a:r>
            <a:r>
              <a:rPr lang="ru-RU" sz="1800" dirty="0" err="1"/>
              <a:t>қосылыстардың</a:t>
            </a:r>
            <a:r>
              <a:rPr lang="ru-RU" sz="1800" dirty="0"/>
              <a:t> </a:t>
            </a:r>
            <a:r>
              <a:rPr lang="ru-RU" sz="1800" dirty="0" err="1"/>
              <a:t>әрбір</a:t>
            </a:r>
            <a:r>
              <a:rPr lang="ru-RU" sz="1800" dirty="0"/>
              <a:t> </a:t>
            </a:r>
            <a:r>
              <a:rPr lang="ru-RU" sz="1800" dirty="0" err="1"/>
              <a:t>түрі</a:t>
            </a:r>
            <a:r>
              <a:rPr lang="ru-RU" sz="1800" dirty="0"/>
              <a:t> </a:t>
            </a:r>
            <a:r>
              <a:rPr lang="ru-RU" sz="1800" dirty="0" err="1"/>
              <a:t>транзакциялық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</a:t>
            </a:r>
            <a:r>
              <a:rPr lang="ru-RU" sz="1800" dirty="0"/>
              <a:t>. </a:t>
            </a:r>
            <a:r>
              <a:rPr lang="en-US" sz="1800" dirty="0"/>
              <a:t>IoE </a:t>
            </a:r>
            <a:r>
              <a:rPr lang="ru-RU" sz="1800" dirty="0" err="1"/>
              <a:t>шешімін</a:t>
            </a:r>
            <a:r>
              <a:rPr lang="ru-RU" sz="1800" dirty="0"/>
              <a:t> </a:t>
            </a:r>
            <a:r>
              <a:rPr lang="ru-RU" sz="1800" dirty="0" err="1"/>
              <a:t>енгізу</a:t>
            </a:r>
            <a:r>
              <a:rPr lang="ru-RU" sz="1800" dirty="0"/>
              <a:t> </a:t>
            </a:r>
            <a:r>
              <a:rPr lang="ru-RU" sz="1800" dirty="0" err="1"/>
              <a:t>қадамдары</a:t>
            </a:r>
            <a:r>
              <a:rPr lang="ru-RU" sz="1800" dirty="0"/>
              <a:t> </a:t>
            </a:r>
            <a:r>
              <a:rPr lang="ru-RU" sz="1800" dirty="0" err="1"/>
              <a:t>ағымдағы</a:t>
            </a:r>
            <a:r>
              <a:rPr lang="ru-RU" sz="1800" dirty="0"/>
              <a:t> </a:t>
            </a:r>
            <a:r>
              <a:rPr lang="ru-RU" sz="1800" dirty="0" err="1"/>
              <a:t>процестер</a:t>
            </a:r>
            <a:r>
              <a:rPr lang="ru-RU" sz="1800" dirty="0"/>
              <a:t> мен </a:t>
            </a:r>
            <a:r>
              <a:rPr lang="ru-RU" sz="1800" dirty="0" err="1"/>
              <a:t>рәсімдерді</a:t>
            </a:r>
            <a:r>
              <a:rPr lang="ru-RU" sz="1800" dirty="0"/>
              <a:t> </a:t>
            </a:r>
            <a:r>
              <a:rPr lang="ru-RU" sz="1800" dirty="0" err="1"/>
              <a:t>түсіну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АТ-</a:t>
            </a:r>
            <a:r>
              <a:rPr lang="ru-RU" sz="1800" dirty="0" err="1"/>
              <a:t>желісінің</a:t>
            </a:r>
            <a:r>
              <a:rPr lang="ru-RU" sz="1800" dirty="0"/>
              <a:t> </a:t>
            </a:r>
            <a:r>
              <a:rPr lang="ru-RU" sz="1800" dirty="0" err="1"/>
              <a:t>қолданыстағы</a:t>
            </a:r>
            <a:r>
              <a:rPr lang="ru-RU" sz="1800" dirty="0"/>
              <a:t> </a:t>
            </a:r>
            <a:r>
              <a:rPr lang="ru-RU" sz="1800" dirty="0" err="1"/>
              <a:t>инфрақұрылымын</a:t>
            </a:r>
            <a:r>
              <a:rPr lang="ru-RU" sz="1800" dirty="0"/>
              <a:t>, </a:t>
            </a:r>
            <a:r>
              <a:rPr lang="ru-RU" sz="1800" dirty="0" err="1"/>
              <a:t>Желілік</a:t>
            </a:r>
            <a:r>
              <a:rPr lang="ru-RU" sz="1800" dirty="0"/>
              <a:t> </a:t>
            </a:r>
            <a:r>
              <a:rPr lang="ru-RU" sz="1800" dirty="0" err="1"/>
              <a:t>операциялар</a:t>
            </a:r>
            <a:r>
              <a:rPr lang="ru-RU" sz="1800" dirty="0"/>
              <a:t> мен </a:t>
            </a:r>
            <a:r>
              <a:rPr lang="ru-RU" sz="1800" dirty="0" err="1"/>
              <a:t>желілік</a:t>
            </a:r>
            <a:r>
              <a:rPr lang="ru-RU" sz="1800" dirty="0"/>
              <a:t> </a:t>
            </a:r>
            <a:r>
              <a:rPr lang="ru-RU" sz="1800" dirty="0" err="1"/>
              <a:t>басқару</a:t>
            </a:r>
            <a:r>
              <a:rPr lang="ru-RU" sz="1800" dirty="0"/>
              <a:t> </a:t>
            </a:r>
            <a:r>
              <a:rPr lang="ru-RU" sz="1800" dirty="0" err="1"/>
              <a:t>құралдарын</a:t>
            </a:r>
            <a:r>
              <a:rPr lang="ru-RU" sz="1800" dirty="0"/>
              <a:t> </a:t>
            </a:r>
            <a:r>
              <a:rPr lang="ru-RU" sz="1800" dirty="0" err="1"/>
              <a:t>қарастыру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</a:t>
            </a:r>
            <a:r>
              <a:rPr lang="ru-RU" dirty="0"/>
              <a:t>.</a:t>
            </a:r>
            <a:endParaRPr lang="ru-RU" sz="2000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err="1">
                <a:latin typeface="Arial" charset="0"/>
              </a:rPr>
              <a:t>Түйіндеме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0924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IoE </a:t>
            </a:r>
            <a:r>
              <a:rPr lang="ru-RU" dirty="0" err="1"/>
              <a:t>Қосылымдары</a:t>
            </a:r>
            <a:r>
              <a:rPr lang="ru-RU" dirty="0"/>
              <a:t> Осы </a:t>
            </a:r>
            <a:r>
              <a:rPr lang="en-US" dirty="0"/>
              <a:t>IOE </a:t>
            </a:r>
            <a:r>
              <a:rPr lang="ru-RU" dirty="0" err="1"/>
              <a:t>шешімдерінің</a:t>
            </a:r>
            <a:r>
              <a:rPr lang="ru-RU" dirty="0"/>
              <a:t> </a:t>
            </a:r>
            <a:r>
              <a:rPr lang="ru-RU" dirty="0" err="1"/>
              <a:t>сипаттамасын</a:t>
            </a:r>
            <a:r>
              <a:rPr lang="ru-RU" dirty="0"/>
              <a:t> </a:t>
            </a:r>
            <a:r>
              <a:rPr lang="ru-RU" dirty="0" err="1"/>
              <a:t>түсіндіріңіз</a:t>
            </a:r>
            <a:r>
              <a:rPr lang="ru-RU" dirty="0"/>
              <a:t>. </a:t>
            </a:r>
          </a:p>
          <a:p>
            <a:r>
              <a:rPr lang="ru-RU" dirty="0"/>
              <a:t>2 </a:t>
            </a:r>
            <a:r>
              <a:rPr lang="en-US" dirty="0"/>
              <a:t>IoE </a:t>
            </a:r>
            <a:r>
              <a:rPr lang="ru-RU" dirty="0" err="1"/>
              <a:t>шешімін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мүмкіндіктерді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үшін</a:t>
            </a:r>
            <a:endParaRPr lang="ru-RU" dirty="0"/>
          </a:p>
          <a:p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шешімін</a:t>
            </a:r>
            <a:r>
              <a:rPr lang="ru-RU" dirty="0"/>
              <a:t> </a:t>
            </a:r>
            <a:r>
              <a:rPr lang="ru-RU" dirty="0" err="1"/>
              <a:t>түсіндіріңіз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/>
              <a:t>Мақсаты: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1089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4980378" cy="1481138"/>
          </a:xfrm>
        </p:spPr>
        <p:txBody>
          <a:bodyPr>
            <a:normAutofit/>
          </a:bodyPr>
          <a:lstStyle/>
          <a:p>
            <a:r>
              <a:rPr lang="en-US" sz="3200" b="0" dirty="0">
                <a:effectLst/>
              </a:rPr>
              <a:t>1 IoE </a:t>
            </a:r>
            <a:r>
              <a:rPr lang="ru-RU" sz="3200" b="0" dirty="0" err="1">
                <a:effectLst/>
              </a:rPr>
              <a:t>Қосылымдары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2121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1" y="1387366"/>
            <a:ext cx="5830502" cy="520393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технологиялары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алмасуды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ат</a:t>
            </a:r>
            <a:r>
              <a:rPr lang="ru-RU" dirty="0"/>
              <a:t> -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инфрақұрылым</a:t>
            </a:r>
            <a:r>
              <a:rPr lang="ru-RU" dirty="0"/>
              <a:t>, телекоммуникация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бағдарламалық</a:t>
            </a:r>
            <a:r>
              <a:rPr lang="ru-RU" dirty="0"/>
              <a:t> </a:t>
            </a:r>
            <a:r>
              <a:rPr lang="ru-RU" dirty="0" err="1"/>
              <a:t>қосымшалар</a:t>
            </a:r>
            <a:r>
              <a:rPr lang="ru-RU" dirty="0"/>
              <a:t>. УТ-</a:t>
            </a:r>
            <a:r>
              <a:rPr lang="ru-RU" dirty="0" err="1"/>
              <a:t>машиналар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мен </a:t>
            </a:r>
            <a:r>
              <a:rPr lang="ru-RU" dirty="0" err="1"/>
              <a:t>автоматтандырудың</a:t>
            </a:r>
            <a:r>
              <a:rPr lang="ru-RU" dirty="0"/>
              <a:t> </a:t>
            </a:r>
            <a:r>
              <a:rPr lang="ru-RU" dirty="0" err="1"/>
              <a:t>индустриялық</a:t>
            </a:r>
            <a:r>
              <a:rPr lang="ru-RU" dirty="0"/>
              <a:t> </a:t>
            </a:r>
            <a:r>
              <a:rPr lang="ru-RU" dirty="0" err="1"/>
              <a:t>инфрақұрылымы</a:t>
            </a:r>
            <a:r>
              <a:rPr lang="ru-RU" dirty="0"/>
              <a:t>. АТ </a:t>
            </a:r>
            <a:r>
              <a:rPr lang="ru-RU" dirty="0" err="1"/>
              <a:t>және</a:t>
            </a:r>
            <a:r>
              <a:rPr lang="ru-RU" dirty="0"/>
              <a:t> АТ </a:t>
            </a:r>
            <a:r>
              <a:rPr lang="ru-RU" dirty="0" err="1"/>
              <a:t>жақындасуы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Инфрақұрылым</a:t>
            </a:r>
            <a:r>
              <a:rPr lang="ru-RU" dirty="0"/>
              <a:t> (</a:t>
            </a:r>
            <a:r>
              <a:rPr lang="ru-RU" dirty="0" err="1"/>
              <a:t>қарапайымдылық</a:t>
            </a:r>
            <a:r>
              <a:rPr lang="ru-RU" dirty="0"/>
              <a:t>) </a:t>
            </a:r>
            <a:r>
              <a:rPr lang="ru-RU" dirty="0" err="1"/>
              <a:t>Хабардарлық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икемділік</a:t>
            </a:r>
            <a:r>
              <a:rPr lang="ru-RU" dirty="0"/>
              <a:t> (</a:t>
            </a:r>
            <a:r>
              <a:rPr lang="ru-RU" dirty="0" err="1"/>
              <a:t>зияткерлік</a:t>
            </a:r>
            <a:r>
              <a:rPr lang="ru-RU" dirty="0"/>
              <a:t>) </a:t>
            </a:r>
            <a:r>
              <a:rPr lang="ru-RU" dirty="0" err="1"/>
              <a:t>Кешенді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(</a:t>
            </a:r>
            <a:r>
              <a:rPr lang="ru-RU" dirty="0" err="1"/>
              <a:t>қауіпсіздік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64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0" dirty="0" err="1">
                <a:effectLst/>
              </a:rPr>
              <a:t>Байланыс</a:t>
            </a:r>
            <a:r>
              <a:rPr lang="ru-RU" b="0" dirty="0">
                <a:effectLst/>
              </a:rPr>
              <a:t> интернет </a:t>
            </a:r>
            <a:r>
              <a:rPr lang="ru-RU" b="0" dirty="0" err="1">
                <a:effectLst/>
              </a:rPr>
              <a:t>заттар</a:t>
            </a:r>
            <a:r>
              <a:rPr lang="ru-RU" b="0" dirty="0">
                <a:effectLst/>
              </a:rPr>
              <a:t> Интернет ИТ </a:t>
            </a:r>
            <a:r>
              <a:rPr lang="ru-RU" b="0" dirty="0" err="1">
                <a:effectLst/>
              </a:rPr>
              <a:t>және</a:t>
            </a:r>
            <a:r>
              <a:rPr lang="ru-RU" b="0" dirty="0">
                <a:effectLst/>
              </a:rPr>
              <a:t> УТ </a:t>
            </a:r>
            <a:r>
              <a:rPr lang="ru-RU" b="0" dirty="0" err="1">
                <a:effectLst/>
              </a:rPr>
              <a:t>заттар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3612" y="1989083"/>
            <a:ext cx="288607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5037" y="4348511"/>
            <a:ext cx="29146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96963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M2M </a:t>
            </a:r>
            <a:r>
              <a:rPr lang="ru-RU" dirty="0" err="1"/>
              <a:t>қосылымы</a:t>
            </a:r>
            <a:r>
              <a:rPr lang="ru-RU" dirty="0"/>
              <a:t> </a:t>
            </a:r>
            <a:r>
              <a:rPr lang="ru-RU" dirty="0" err="1"/>
              <a:t>датчиктер</a:t>
            </a:r>
            <a:r>
              <a:rPr lang="ru-RU" dirty="0"/>
              <a:t>, </a:t>
            </a:r>
            <a:r>
              <a:rPr lang="ru-RU" dirty="0" err="1"/>
              <a:t>атқарушы</a:t>
            </a:r>
            <a:r>
              <a:rPr lang="ru-RU" dirty="0"/>
              <a:t> </a:t>
            </a:r>
            <a:r>
              <a:rPr lang="ru-RU" dirty="0" err="1"/>
              <a:t>тетіктер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контроллерлер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құрылғыны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ала </a:t>
            </a:r>
            <a:r>
              <a:rPr lang="ru-RU" dirty="0" err="1"/>
              <a:t>анықталған</a:t>
            </a:r>
            <a:r>
              <a:rPr lang="ru-RU" dirty="0"/>
              <a:t> </a:t>
            </a:r>
            <a:r>
              <a:rPr lang="ru-RU" dirty="0" err="1"/>
              <a:t>параметрлерге</a:t>
            </a:r>
            <a:r>
              <a:rPr lang="ru-RU" dirty="0"/>
              <a:t> </a:t>
            </a:r>
            <a:r>
              <a:rPr lang="ru-RU" dirty="0" err="1"/>
              <a:t>негізделу</a:t>
            </a:r>
            <a:r>
              <a:rPr lang="ru-RU" dirty="0"/>
              <a:t>, осы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жіберу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нұсқау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бағдарламалау</a:t>
            </a:r>
            <a:r>
              <a:rPr lang="ru-RU" dirty="0"/>
              <a:t>. </a:t>
            </a:r>
            <a:r>
              <a:rPr lang="en-US" dirty="0"/>
              <a:t>M2P </a:t>
            </a:r>
            <a:r>
              <a:rPr lang="ru-RU" dirty="0" err="1"/>
              <a:t>байланысы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жүйелерге</a:t>
            </a:r>
            <a:r>
              <a:rPr lang="ru-RU" dirty="0"/>
              <a:t> </a:t>
            </a:r>
            <a:r>
              <a:rPr lang="ru-RU" dirty="0" err="1"/>
              <a:t>жіберуі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жүйелерден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en-US" dirty="0"/>
              <a:t>M2M </a:t>
            </a:r>
            <a:r>
              <a:rPr lang="ru-RU" dirty="0" err="1"/>
              <a:t>қосылыстарынан</a:t>
            </a:r>
            <a:r>
              <a:rPr lang="ru-RU" dirty="0"/>
              <a:t> </a:t>
            </a:r>
            <a:r>
              <a:rPr lang="ru-RU" dirty="0" err="1"/>
              <a:t>жиналған</a:t>
            </a:r>
            <a:r>
              <a:rPr lang="ru-RU" dirty="0"/>
              <a:t> интеллект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оңтайлы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қабылдауға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en-US" dirty="0"/>
              <a:t>P2P </a:t>
            </a:r>
            <a:r>
              <a:rPr lang="ru-RU" dirty="0" err="1"/>
              <a:t>қосылымы</a:t>
            </a:r>
            <a:r>
              <a:rPr lang="ru-RU" dirty="0"/>
              <a:t> </a:t>
            </a:r>
            <a:r>
              <a:rPr lang="ru-RU" dirty="0" err="1"/>
              <a:t>Дауыс</a:t>
            </a:r>
            <a:r>
              <a:rPr lang="ru-RU" dirty="0"/>
              <a:t>, </a:t>
            </a:r>
            <a:r>
              <a:rPr lang="ru-RU" dirty="0" err="1"/>
              <a:t>бейне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ынтымақтастық</a:t>
            </a:r>
            <a:r>
              <a:rPr lang="ru-RU" dirty="0"/>
              <a:t> </a:t>
            </a:r>
            <a:r>
              <a:rPr lang="en-US" dirty="0"/>
              <a:t>P2P </a:t>
            </a:r>
            <a:r>
              <a:rPr lang="ru-RU" dirty="0" err="1"/>
              <a:t>заттар</a:t>
            </a:r>
            <a:r>
              <a:rPr lang="ru-RU" dirty="0"/>
              <a:t> </a:t>
            </a:r>
            <a:r>
              <a:rPr lang="ru-RU" dirty="0" err="1"/>
              <a:t>баламаларын</a:t>
            </a:r>
            <a:r>
              <a:rPr lang="ru-RU" dirty="0"/>
              <a:t> </a:t>
            </a:r>
            <a:r>
              <a:rPr lang="ru-RU" dirty="0" err="1"/>
              <a:t>шешудегі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іс-қимыл</a:t>
            </a:r>
            <a:r>
              <a:rPr lang="ru-RU" dirty="0"/>
              <a:t> </a:t>
            </a:r>
            <a:r>
              <a:rPr lang="en-US" dirty="0"/>
              <a:t>M2M, M2P, P2P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r>
              <a:rPr lang="ru-RU" dirty="0"/>
              <a:t> </a:t>
            </a:r>
            <a:r>
              <a:rPr lang="ru-RU" dirty="0" err="1"/>
              <a:t>нысаны</a:t>
            </a:r>
            <a:r>
              <a:rPr lang="ru-RU" dirty="0"/>
              <a:t> </a:t>
            </a:r>
            <a:r>
              <a:rPr lang="ru-RU" dirty="0" err="1"/>
              <a:t>Ұйымдар</a:t>
            </a:r>
            <a:r>
              <a:rPr lang="ru-RU" dirty="0"/>
              <a:t> мен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тұлғаларға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пен </a:t>
            </a:r>
            <a:r>
              <a:rPr lang="ru-RU" dirty="0" err="1"/>
              <a:t>жіксіз</a:t>
            </a:r>
            <a:r>
              <a:rPr lang="ru-RU" dirty="0"/>
              <a:t> </a:t>
            </a:r>
            <a:r>
              <a:rPr lang="ru-RU" dirty="0" err="1"/>
              <a:t>автоматтандыруды</a:t>
            </a:r>
            <a:r>
              <a:rPr lang="ru-RU" dirty="0"/>
              <a:t> </a:t>
            </a:r>
            <a:r>
              <a:rPr lang="ru-RU" dirty="0" err="1"/>
              <a:t>ұсынады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68" y="379402"/>
            <a:ext cx="8772157" cy="99297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шешімінде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IOE-M2M, M2P </a:t>
            </a:r>
            <a:r>
              <a:rPr lang="ru-RU" b="0" dirty="0" err="1">
                <a:effectLst/>
              </a:rPr>
              <a:t>және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P2P </a:t>
            </a:r>
            <a:r>
              <a:rPr lang="ru-RU" b="0" dirty="0" err="1">
                <a:effectLst/>
              </a:rPr>
              <a:t>қосылыстарының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байланысы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03953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Қолданыстағы</a:t>
            </a:r>
            <a:r>
              <a:rPr lang="ru-RU" dirty="0"/>
              <a:t> бизнес-</a:t>
            </a:r>
            <a:r>
              <a:rPr lang="ru-RU" dirty="0" err="1"/>
              <a:t>процестерді</a:t>
            </a:r>
            <a:r>
              <a:rPr lang="ru-RU" dirty="0"/>
              <a:t> </a:t>
            </a:r>
            <a:r>
              <a:rPr lang="ru-RU" dirty="0" err="1"/>
              <a:t>түсіну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жеткізушілері</a:t>
            </a:r>
            <a:r>
              <a:rPr lang="ru-RU" dirty="0"/>
              <a:t> мен </a:t>
            </a:r>
            <a:r>
              <a:rPr lang="ru-RU" dirty="0" err="1"/>
              <a:t>клиенттері</a:t>
            </a:r>
            <a:r>
              <a:rPr lang="ru-RU" dirty="0"/>
              <a:t> </a:t>
            </a:r>
            <a:r>
              <a:rPr lang="ru-RU" dirty="0" err="1"/>
              <a:t>кім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клиенттеріне</a:t>
            </a:r>
            <a:r>
              <a:rPr lang="ru-RU" dirty="0"/>
              <a:t> не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Ұсыныс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кесте</a:t>
            </a:r>
            <a:r>
              <a:rPr lang="ru-RU" dirty="0"/>
              <a:t> мен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параметрлері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АТ </a:t>
            </a:r>
            <a:r>
              <a:rPr lang="ru-RU" dirty="0" err="1"/>
              <a:t>және</a:t>
            </a:r>
            <a:r>
              <a:rPr lang="ru-RU" dirty="0"/>
              <a:t> АТ </a:t>
            </a:r>
            <a:r>
              <a:rPr lang="ru-RU" dirty="0" err="1"/>
              <a:t>желілерін</a:t>
            </a:r>
            <a:r>
              <a:rPr lang="ru-RU" dirty="0"/>
              <a:t> </a:t>
            </a:r>
            <a:r>
              <a:rPr lang="ru-RU" dirty="0" err="1"/>
              <a:t>түсіну</a:t>
            </a:r>
            <a:r>
              <a:rPr lang="ru-RU" dirty="0"/>
              <a:t> </a:t>
            </a:r>
            <a:r>
              <a:rPr lang="en-US" dirty="0"/>
              <a:t>IT </a:t>
            </a:r>
            <a:r>
              <a:rPr lang="ru-RU" dirty="0" err="1"/>
              <a:t>желісін</a:t>
            </a:r>
            <a:r>
              <a:rPr lang="ru-RU" dirty="0"/>
              <a:t> </a:t>
            </a:r>
            <a:r>
              <a:rPr lang="ru-RU" dirty="0" err="1"/>
              <a:t>пайдаланушылар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ресурстар</a:t>
            </a:r>
            <a:r>
              <a:rPr lang="ru-RU" dirty="0"/>
              <a:t> мен </a:t>
            </a:r>
            <a:r>
              <a:rPr lang="ru-RU" dirty="0" err="1"/>
              <a:t>қызметтермен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әрекеттесетінін</a:t>
            </a:r>
            <a:r>
              <a:rPr lang="ru-RU" dirty="0"/>
              <a:t> </a:t>
            </a:r>
            <a:r>
              <a:rPr lang="ru-RU" dirty="0" err="1"/>
              <a:t>түсіну</a:t>
            </a:r>
            <a:r>
              <a:rPr lang="ru-RU" dirty="0"/>
              <a:t> </a:t>
            </a:r>
            <a:r>
              <a:rPr lang="ru-RU" dirty="0" err="1"/>
              <a:t>Қолданыстағы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инфрақұрылымға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жинаңыз</a:t>
            </a:r>
            <a:r>
              <a:rPr lang="ru-RU" dirty="0"/>
              <a:t>. УТ-</a:t>
            </a:r>
            <a:r>
              <a:rPr lang="ru-RU" dirty="0" err="1"/>
              <a:t>жүйелердің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желілері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істейтінін</a:t>
            </a:r>
            <a:r>
              <a:rPr lang="ru-RU" dirty="0"/>
              <a:t> </a:t>
            </a:r>
            <a:r>
              <a:rPr lang="ru-RU" dirty="0" err="1"/>
              <a:t>түсіну</a:t>
            </a:r>
            <a:r>
              <a:rPr lang="ru-RU" dirty="0"/>
              <a:t>. Бизнес-</a:t>
            </a:r>
            <a:r>
              <a:rPr lang="ru-RU" dirty="0" err="1"/>
              <a:t>мақсаттар</a:t>
            </a:r>
            <a:r>
              <a:rPr lang="ru-RU" dirty="0"/>
              <a:t> мен </a:t>
            </a:r>
            <a:r>
              <a:rPr lang="ru-RU" dirty="0" err="1"/>
              <a:t>мүмкіндіктер</a:t>
            </a:r>
            <a:r>
              <a:rPr lang="ru-RU" dirty="0"/>
              <a:t> </a:t>
            </a:r>
            <a:r>
              <a:rPr lang="ru-RU" dirty="0" err="1"/>
              <a:t>Рентабельділік</a:t>
            </a:r>
            <a:r>
              <a:rPr lang="ru-RU" dirty="0"/>
              <a:t> </a:t>
            </a:r>
            <a:r>
              <a:rPr lang="ru-RU" dirty="0" err="1"/>
              <a:t>Бизнестің</a:t>
            </a:r>
            <a:r>
              <a:rPr lang="ru-RU" dirty="0"/>
              <a:t> </a:t>
            </a:r>
            <a:r>
              <a:rPr lang="ru-RU" dirty="0" err="1"/>
              <a:t>өсуі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нарықтағы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</a:t>
            </a:r>
            <a:r>
              <a:rPr lang="ru-RU" dirty="0" err="1"/>
              <a:t>Клиенттердің</a:t>
            </a:r>
            <a:r>
              <a:rPr lang="ru-RU" dirty="0"/>
              <a:t> </a:t>
            </a:r>
            <a:r>
              <a:rPr lang="ru-RU" dirty="0" err="1"/>
              <a:t>қанағаттануы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64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іске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асыру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өтуге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дайындық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28206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329" y="994259"/>
            <a:ext cx="8752915" cy="5203934"/>
          </a:xfrm>
        </p:spPr>
        <p:txBody>
          <a:bodyPr>
            <a:normAutofit/>
          </a:bodyPr>
          <a:lstStyle/>
          <a:p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талаптар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әлеуетті</a:t>
            </a:r>
            <a:r>
              <a:rPr lang="ru-RU" dirty="0"/>
              <a:t> </a:t>
            </a:r>
            <a:r>
              <a:rPr lang="ru-RU" dirty="0" err="1"/>
              <a:t>шектеулер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329" y="156059"/>
            <a:ext cx="8950132" cy="83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600" b="0" dirty="0">
                <a:effectLst/>
              </a:rPr>
              <a:t>IoE </a:t>
            </a:r>
            <a:r>
              <a:rPr lang="ru-RU" sz="1600" b="0" dirty="0" err="1">
                <a:effectLst/>
              </a:rPr>
              <a:t>шешімін</a:t>
            </a:r>
            <a:r>
              <a:rPr lang="ru-RU" sz="1600" b="0" dirty="0">
                <a:effectLst/>
              </a:rPr>
              <a:t> </a:t>
            </a:r>
            <a:r>
              <a:rPr lang="ru-RU" sz="1600" b="0" dirty="0" err="1">
                <a:effectLst/>
              </a:rPr>
              <a:t>іске</a:t>
            </a:r>
            <a:r>
              <a:rPr lang="ru-RU" sz="1600" b="0" dirty="0">
                <a:effectLst/>
              </a:rPr>
              <a:t> </a:t>
            </a:r>
            <a:r>
              <a:rPr lang="ru-RU" sz="1600" b="0" dirty="0" err="1">
                <a:effectLst/>
              </a:rPr>
              <a:t>асыру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b="0" dirty="0">
                <a:effectLst/>
              </a:rPr>
              <a:t>IoE-</a:t>
            </a:r>
            <a:r>
              <a:rPr lang="ru-RU" b="0" dirty="0" err="1">
                <a:effectLst/>
              </a:rPr>
              <a:t>ге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өтуге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дайындық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5488"/>
            <a:ext cx="4453128" cy="48225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87" y="2022569"/>
            <a:ext cx="4472774" cy="483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0128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IoE </a:t>
            </a:r>
            <a:r>
              <a:rPr lang="ru-RU" dirty="0" err="1"/>
              <a:t>архитектуралық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 </a:t>
            </a:r>
          </a:p>
          <a:p>
            <a:pPr lvl="1"/>
            <a:r>
              <a:rPr lang="ru-RU" dirty="0" err="1"/>
              <a:t>Қолданба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</a:t>
            </a:r>
          </a:p>
          <a:p>
            <a:pPr lvl="1"/>
            <a:r>
              <a:rPr lang="ru-RU" dirty="0"/>
              <a:t>Платформа </a:t>
            </a:r>
            <a:r>
              <a:rPr lang="ru-RU" dirty="0" err="1"/>
              <a:t>қабаты</a:t>
            </a:r>
            <a:endParaRPr lang="ru-RU" dirty="0"/>
          </a:p>
          <a:p>
            <a:pPr lvl="1"/>
            <a:r>
              <a:rPr lang="ru-RU" dirty="0"/>
              <a:t> </a:t>
            </a:r>
            <a:r>
              <a:rPr lang="ru-RU" dirty="0" err="1"/>
              <a:t>Инфрақұрылым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</a:t>
            </a:r>
          </a:p>
          <a:p>
            <a:pPr lvl="1"/>
            <a:r>
              <a:rPr lang="ru-RU" dirty="0" err="1"/>
              <a:t>Реттеуші</a:t>
            </a:r>
            <a:r>
              <a:rPr lang="ru-RU" dirty="0"/>
              <a:t> </a:t>
            </a:r>
            <a:r>
              <a:rPr lang="ru-RU" dirty="0" err="1"/>
              <a:t>технологиялар</a:t>
            </a:r>
            <a:r>
              <a:rPr lang="ru-RU" dirty="0"/>
              <a:t> </a:t>
            </a:r>
          </a:p>
          <a:p>
            <a:pPr lvl="1"/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Инфрақұрылым</a:t>
            </a:r>
            <a:r>
              <a:rPr lang="ru-RU" dirty="0"/>
              <a:t> </a:t>
            </a:r>
          </a:p>
          <a:p>
            <a:pPr lvl="1"/>
            <a:r>
              <a:rPr lang="ru-RU" dirty="0" err="1"/>
              <a:t>Жауапты</a:t>
            </a:r>
            <a:r>
              <a:rPr lang="ru-RU" dirty="0"/>
              <a:t> </a:t>
            </a:r>
            <a:r>
              <a:rPr lang="ru-RU" dirty="0" err="1"/>
              <a:t>бағдарламалық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</a:p>
          <a:p>
            <a:pPr lvl="1"/>
            <a:r>
              <a:rPr lang="ru-RU" dirty="0" err="1"/>
              <a:t>Тұтас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</a:p>
          <a:p>
            <a:pPr lvl="1"/>
            <a:r>
              <a:rPr lang="ru-RU" dirty="0" err="1"/>
              <a:t>Үдерістерді</a:t>
            </a:r>
            <a:r>
              <a:rPr lang="ru-RU" dirty="0"/>
              <a:t> </a:t>
            </a:r>
            <a:r>
              <a:rPr lang="ru-RU" dirty="0" err="1"/>
              <a:t>қосу</a:t>
            </a:r>
            <a:endParaRPr lang="ru-RU" dirty="0"/>
          </a:p>
          <a:p>
            <a:pPr lvl="1"/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, </a:t>
            </a:r>
            <a:r>
              <a:rPr lang="ru-RU" dirty="0" err="1"/>
              <a:t>деректер</a:t>
            </a:r>
            <a:r>
              <a:rPr lang="ru-RU" dirty="0"/>
              <a:t> мен </a:t>
            </a:r>
            <a:r>
              <a:rPr lang="ru-RU" dirty="0" err="1"/>
              <a:t>заттардың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іс-қимылы</a:t>
            </a:r>
            <a:endParaRPr lang="ru-RU" dirty="0"/>
          </a:p>
          <a:p>
            <a:pPr lvl="1"/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үдерістердің</a:t>
            </a:r>
            <a:r>
              <a:rPr lang="ru-RU" dirty="0"/>
              <a:t> </a:t>
            </a:r>
            <a:r>
              <a:rPr lang="ru-RU" dirty="0" err="1"/>
              <a:t>көрінуі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110" y="2667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іске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асыру</a:t>
            </a:r>
            <a:r>
              <a:rPr lang="ru-RU" b="0" dirty="0">
                <a:effectLst/>
              </a:rPr>
              <a:t> </a:t>
            </a:r>
            <a:br>
              <a:rPr lang="ru-RU" b="0" dirty="0">
                <a:effectLst/>
              </a:rPr>
            </a:b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жоспарлау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16419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542" y="1402648"/>
            <a:ext cx="8752915" cy="5203934"/>
          </a:xfrm>
        </p:spPr>
        <p:txBody>
          <a:bodyPr>
            <a:normAutofit/>
          </a:bodyPr>
          <a:lstStyle/>
          <a:p>
            <a:pPr lvl="1"/>
            <a:r>
              <a:rPr lang="ru-RU" b="1" dirty="0" err="1"/>
              <a:t>IoE</a:t>
            </a:r>
            <a:r>
              <a:rPr lang="ru-RU" b="1" dirty="0"/>
              <a:t> </a:t>
            </a:r>
            <a:r>
              <a:rPr lang="ru-RU" dirty="0" err="1"/>
              <a:t>бөлшек</a:t>
            </a:r>
            <a:r>
              <a:rPr lang="ru-RU" dirty="0"/>
              <a:t> </a:t>
            </a:r>
            <a:r>
              <a:rPr lang="ru-RU" dirty="0" err="1"/>
              <a:t>саудада</a:t>
            </a:r>
            <a:r>
              <a:rPr lang="ru-RU" dirty="0"/>
              <a:t> </a:t>
            </a:r>
            <a:r>
              <a:rPr lang="ru-RU" dirty="0" err="1"/>
              <a:t>Бөлшек</a:t>
            </a:r>
            <a:r>
              <a:rPr lang="ru-RU" dirty="0"/>
              <a:t> </a:t>
            </a:r>
            <a:r>
              <a:rPr lang="ru-RU" dirty="0" err="1"/>
              <a:t>саудагерлердің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дүкендерінде</a:t>
            </a:r>
            <a:r>
              <a:rPr lang="ru-RU" dirty="0"/>
              <a:t>, 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кеңселерінде</a:t>
            </a:r>
            <a:r>
              <a:rPr lang="ru-RU" dirty="0"/>
              <a:t>, </a:t>
            </a:r>
            <a:r>
              <a:rPr lang="ru-RU" dirty="0" err="1"/>
              <a:t>тарату</a:t>
            </a:r>
            <a:r>
              <a:rPr lang="ru-RU" dirty="0"/>
              <a:t> </a:t>
            </a:r>
            <a:r>
              <a:rPr lang="ru-RU" dirty="0" err="1"/>
              <a:t>орталықтарында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орталарда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жақсартылған</a:t>
            </a:r>
            <a:r>
              <a:rPr lang="ru-RU" dirty="0"/>
              <a:t> </a:t>
            </a:r>
            <a:r>
              <a:rPr lang="ru-RU" dirty="0" err="1"/>
              <a:t>қосылыстар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 бар. </a:t>
            </a:r>
            <a:r>
              <a:rPr lang="en-US" dirty="0"/>
              <a:t>IOE </a:t>
            </a:r>
            <a:r>
              <a:rPr lang="ru-RU" dirty="0" err="1"/>
              <a:t>өндірісте</a:t>
            </a:r>
            <a:r>
              <a:rPr lang="ru-RU" dirty="0"/>
              <a:t> </a:t>
            </a:r>
            <a:r>
              <a:rPr lang="ru-RU" dirty="0" err="1"/>
              <a:t>Өнімдер</a:t>
            </a:r>
            <a:r>
              <a:rPr lang="ru-RU" dirty="0"/>
              <a:t> мен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өндірушіге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мен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кірістірілген</a:t>
            </a:r>
            <a:r>
              <a:rPr lang="ru-RU" dirty="0"/>
              <a:t> </a:t>
            </a:r>
            <a:r>
              <a:rPr lang="ru-RU" dirty="0" err="1"/>
              <a:t>датчиктерді</a:t>
            </a:r>
            <a:r>
              <a:rPr lang="ru-RU" dirty="0"/>
              <a:t> </a:t>
            </a:r>
            <a:r>
              <a:rPr lang="ru-RU" dirty="0" err="1"/>
              <a:t>қамтуы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сектордағы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Жұртшылықпен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үздік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жеткізушілер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Клиенттерге</a:t>
            </a:r>
            <a:r>
              <a:rPr lang="ru-RU" dirty="0"/>
              <a:t> бай,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шешімдеріндегі</a:t>
            </a:r>
            <a:r>
              <a:rPr lang="ru-RU" dirty="0"/>
              <a:t> </a:t>
            </a:r>
            <a:r>
              <a:rPr lang="en-US" dirty="0"/>
              <a:t>Cisco IoT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шешімдерінің</a:t>
            </a:r>
            <a:r>
              <a:rPr lang="ru-RU" dirty="0"/>
              <a:t> </a:t>
            </a:r>
            <a:r>
              <a:rPr lang="ru-RU" dirty="0" err="1"/>
              <a:t>сыни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64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шешімін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іске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асыру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салалары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бойынша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мысалдары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89454"/>
      </p:ext>
    </p:extLst>
  </p:cSld>
  <p:clrMapOvr>
    <a:masterClrMapping/>
  </p:clrMapOvr>
  <p:transition spd="med">
    <p:wipe dir="r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structor_Supplemental_Material_Template.pptx" id="{3198E07C-115F-418B-A9A8-BF9053302A35}" vid="{198B02FE-59AF-4313-B2FA-B9A3F3C1E378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Instructor_Supplemental_Material_Template</Template>
  <TotalTime>585</TotalTime>
  <Pages>28</Pages>
  <Words>603</Words>
  <Application>Microsoft Office PowerPoint</Application>
  <PresentationFormat>Экран (4:3)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Courier New</vt:lpstr>
      <vt:lpstr>Lucida Sans Unicode</vt:lpstr>
      <vt:lpstr>Verdana</vt:lpstr>
      <vt:lpstr>Wingdings</vt:lpstr>
      <vt:lpstr>Wingdings 2</vt:lpstr>
      <vt:lpstr>Wingdings 3</vt:lpstr>
      <vt:lpstr>PPT-TMPLT-WHT_C</vt:lpstr>
      <vt:lpstr>Открытая</vt:lpstr>
      <vt:lpstr> Лекция 11: Жан-жақты Интернетке өту</vt:lpstr>
      <vt:lpstr>Мақсаты:</vt:lpstr>
      <vt:lpstr>1 IoE Қосылымдары</vt:lpstr>
      <vt:lpstr>Байланыс интернет заттар Интернет ИТ және УТ заттар</vt:lpstr>
      <vt:lpstr>IoE шешімінде IOE-M2M, M2P және P2P қосылыстарының байланысы</vt:lpstr>
      <vt:lpstr>IoE шешімін іске асыру IoE өтуге дайындық</vt:lpstr>
      <vt:lpstr>IoE шешімін іске асыру IoE-ге өтуге дайындық</vt:lpstr>
      <vt:lpstr>IoE шешімін іске асыру  IoE шешімін жоспарлау</vt:lpstr>
      <vt:lpstr>IOE шешімін іске асыру салалары бойынша IoE мысалдары</vt:lpstr>
      <vt:lpstr>IoE шешімін іске асыру IOE шешімдерін енгізу үшін шақырулар</vt:lpstr>
      <vt:lpstr>Түйіндеме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 Materials Chapter 1 What is the Internet of Things?</dc:title>
  <dc:creator>Suk-yi Pennock</dc:creator>
  <cp:lastModifiedBy>Сейтжанова Жанат</cp:lastModifiedBy>
  <cp:revision>61</cp:revision>
  <cp:lastPrinted>1999-01-27T00:54:54Z</cp:lastPrinted>
  <dcterms:created xsi:type="dcterms:W3CDTF">2016-07-19T22:00:40Z</dcterms:created>
  <dcterms:modified xsi:type="dcterms:W3CDTF">2019-02-27T10:52:27Z</dcterms:modified>
</cp:coreProperties>
</file>